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83" userDrawn="1">
          <p15:clr>
            <a:srgbClr val="A4A3A4"/>
          </p15:clr>
        </p15:guide>
        <p15:guide id="2" pos="95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2" autoAdjust="0"/>
    <p:restoredTop sz="94660"/>
  </p:normalViewPr>
  <p:slideViewPr>
    <p:cSldViewPr snapToGrid="0">
      <p:cViewPr>
        <p:scale>
          <a:sx n="40" d="100"/>
          <a:sy n="40" d="100"/>
        </p:scale>
        <p:origin x="62" y="-7325"/>
      </p:cViewPr>
      <p:guideLst>
        <p:guide orient="horz" pos="23483"/>
        <p:guide pos="95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9159-8759-4193-8A49-745FFE136DBA}" type="datetimeFigureOut">
              <a:rPr lang="pt-BR" smtClean="0"/>
              <a:t>11/05/2022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CA1C-6D42-429C-93D7-28CB776AE4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6856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9159-8759-4193-8A49-745FFE136DBA}" type="datetimeFigureOut">
              <a:rPr lang="pt-BR" smtClean="0"/>
              <a:t>11/05/2022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CA1C-6D42-429C-93D7-28CB776AE4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4771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9159-8759-4193-8A49-745FFE136DBA}" type="datetimeFigureOut">
              <a:rPr lang="pt-BR" smtClean="0"/>
              <a:t>11/05/2022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CA1C-6D42-429C-93D7-28CB776AE4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113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9159-8759-4193-8A49-745FFE136DBA}" type="datetimeFigureOut">
              <a:rPr lang="pt-BR" smtClean="0"/>
              <a:t>11/05/2022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CA1C-6D42-429C-93D7-28CB776AE4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543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9159-8759-4193-8A49-745FFE136DBA}" type="datetimeFigureOut">
              <a:rPr lang="pt-BR" smtClean="0"/>
              <a:t>11/05/2022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CA1C-6D42-429C-93D7-28CB776AE4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7109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9159-8759-4193-8A49-745FFE136DBA}" type="datetimeFigureOut">
              <a:rPr lang="pt-BR" smtClean="0"/>
              <a:t>11/05/2022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CA1C-6D42-429C-93D7-28CB776AE4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1495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9159-8759-4193-8A49-745FFE136DBA}" type="datetimeFigureOut">
              <a:rPr lang="pt-BR" smtClean="0"/>
              <a:t>11/05/2022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CA1C-6D42-429C-93D7-28CB776AE4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7460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9159-8759-4193-8A49-745FFE136DBA}" type="datetimeFigureOut">
              <a:rPr lang="pt-BR" smtClean="0"/>
              <a:t>11/05/2022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CA1C-6D42-429C-93D7-28CB776AE4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2298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9159-8759-4193-8A49-745FFE136DBA}" type="datetimeFigureOut">
              <a:rPr lang="pt-BR" smtClean="0"/>
              <a:t>11/05/2022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CA1C-6D42-429C-93D7-28CB776AE4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6024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9159-8759-4193-8A49-745FFE136DBA}" type="datetimeFigureOut">
              <a:rPr lang="pt-BR" smtClean="0"/>
              <a:t>11/05/2022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CA1C-6D42-429C-93D7-28CB776AE4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6971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9159-8759-4193-8A49-745FFE136DBA}" type="datetimeFigureOut">
              <a:rPr lang="pt-BR" smtClean="0"/>
              <a:t>11/05/2022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CA1C-6D42-429C-93D7-28CB776AE4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8200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A9159-8759-4193-8A49-745FFE136DBA}" type="datetimeFigureOut">
              <a:rPr lang="pt-BR" smtClean="0"/>
              <a:t>11/05/2022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4CA1C-6D42-429C-93D7-28CB776AE4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9852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a 9">
            <a:extLst>
              <a:ext uri="{FF2B5EF4-FFF2-40B4-BE49-F238E27FC236}">
                <a16:creationId xmlns:a16="http://schemas.microsoft.com/office/drawing/2014/main" id="{02171B9F-78BD-4EE5-B98D-B702E58578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58291"/>
              </p:ext>
            </p:extLst>
          </p:nvPr>
        </p:nvGraphicFramePr>
        <p:xfrm>
          <a:off x="-1" y="35746211"/>
          <a:ext cx="30275214" cy="7057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2">
                  <a:extLst>
                    <a:ext uri="{9D8B030D-6E8A-4147-A177-3AD203B41FA5}">
                      <a16:colId xmlns:a16="http://schemas.microsoft.com/office/drawing/2014/main" val="1303338979"/>
                    </a:ext>
                  </a:extLst>
                </a:gridCol>
                <a:gridCol w="19850098">
                  <a:extLst>
                    <a:ext uri="{9D8B030D-6E8A-4147-A177-3AD203B41FA5}">
                      <a16:colId xmlns:a16="http://schemas.microsoft.com/office/drawing/2014/main" val="1422673857"/>
                    </a:ext>
                  </a:extLst>
                </a:gridCol>
                <a:gridCol w="8113712">
                  <a:extLst>
                    <a:ext uri="{9D8B030D-6E8A-4147-A177-3AD203B41FA5}">
                      <a16:colId xmlns:a16="http://schemas.microsoft.com/office/drawing/2014/main" val="1347581283"/>
                    </a:ext>
                  </a:extLst>
                </a:gridCol>
                <a:gridCol w="1155702">
                  <a:extLst>
                    <a:ext uri="{9D8B030D-6E8A-4147-A177-3AD203B41FA5}">
                      <a16:colId xmlns:a16="http://schemas.microsoft.com/office/drawing/2014/main" val="3584540615"/>
                    </a:ext>
                  </a:extLst>
                </a:gridCol>
              </a:tblGrid>
              <a:tr h="388144">
                <a:tc>
                  <a:txBody>
                    <a:bodyPr/>
                    <a:lstStyle/>
                    <a:p>
                      <a:endParaRPr lang="pt-BR" sz="90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BR" sz="90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BR" sz="90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BR" sz="90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4046940"/>
                  </a:ext>
                </a:extLst>
              </a:tr>
              <a:tr h="840054">
                <a:tc>
                  <a:txBody>
                    <a:bodyPr/>
                    <a:lstStyle/>
                    <a:p>
                      <a:pPr algn="l"/>
                      <a:endParaRPr lang="pt-BR" dirty="0">
                        <a:solidFill>
                          <a:srgbClr val="000099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2800" dirty="0">
                          <a:solidFill>
                            <a:srgbClr val="000099"/>
                          </a:solidFill>
                        </a:rPr>
                        <a:t>000000 </a:t>
                      </a:r>
                      <a:r>
                        <a:rPr lang="pt-BR" sz="2800" dirty="0">
                          <a:solidFill>
                            <a:srgbClr val="FF0000"/>
                          </a:solidFill>
                        </a:rPr>
                        <a:t>[Substituir números pelo Código de Inscrição]</a:t>
                      </a: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9">
                  <a:txBody>
                    <a:bodyPr/>
                    <a:lstStyle/>
                    <a:p>
                      <a:pPr marL="0" marR="0" lvl="0" indent="0" algn="ctr" defTabSz="3027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4000" dirty="0">
                        <a:solidFill>
                          <a:srgbClr val="000099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dirty="0">
                        <a:solidFill>
                          <a:srgbClr val="0000CC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9727649"/>
                  </a:ext>
                </a:extLst>
              </a:tr>
              <a:tr h="845692">
                <a:tc>
                  <a:txBody>
                    <a:bodyPr/>
                    <a:lstStyle/>
                    <a:p>
                      <a:pPr algn="l"/>
                      <a:endParaRPr lang="pt-BR" dirty="0">
                        <a:solidFill>
                          <a:srgbClr val="000099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6000" b="1" dirty="0">
                          <a:solidFill>
                            <a:srgbClr val="000099"/>
                          </a:solidFill>
                        </a:rPr>
                        <a:t>TÍTULO DO TRABALHO</a:t>
                      </a:r>
                    </a:p>
                    <a:p>
                      <a:pPr algn="l"/>
                      <a:endParaRPr lang="pt-BR" sz="6000" b="1" dirty="0">
                        <a:solidFill>
                          <a:srgbClr val="000099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pt-BR" dirty="0"/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dirty="0">
                        <a:solidFill>
                          <a:srgbClr val="0000CC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563994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pt-BR" sz="2800" dirty="0">
                        <a:solidFill>
                          <a:srgbClr val="000099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2800" dirty="0">
                          <a:solidFill>
                            <a:srgbClr val="000099"/>
                          </a:solidFill>
                        </a:rPr>
                        <a:t>Eixo Temático:</a:t>
                      </a: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pt-BR" sz="28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2800">
                        <a:solidFill>
                          <a:srgbClr val="0000CC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53425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pt-BR" sz="2800" dirty="0">
                        <a:solidFill>
                          <a:srgbClr val="000099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2800" dirty="0">
                        <a:solidFill>
                          <a:srgbClr val="000099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pt-BR" sz="28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2800" dirty="0">
                        <a:solidFill>
                          <a:srgbClr val="0000CC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884166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pt-BR" sz="2800" dirty="0">
                        <a:solidFill>
                          <a:srgbClr val="000099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2800" dirty="0">
                          <a:solidFill>
                            <a:srgbClr val="000099"/>
                          </a:solidFill>
                        </a:rPr>
                        <a:t>Autor(a):</a:t>
                      </a: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pt-BR" sz="28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2800" dirty="0">
                        <a:solidFill>
                          <a:srgbClr val="0000CC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738421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pt-BR" sz="2800" dirty="0">
                        <a:solidFill>
                          <a:srgbClr val="000099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027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800" dirty="0">
                          <a:solidFill>
                            <a:srgbClr val="000099"/>
                          </a:solidFill>
                        </a:rPr>
                        <a:t>Orientador(a):</a:t>
                      </a: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pt-BR" sz="2800"/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2800" dirty="0">
                        <a:solidFill>
                          <a:srgbClr val="0000CC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86418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pt-BR" sz="2800" dirty="0">
                        <a:solidFill>
                          <a:srgbClr val="000099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2800" dirty="0">
                          <a:solidFill>
                            <a:srgbClr val="000099"/>
                          </a:solidFill>
                        </a:rPr>
                        <a:t>Banca: </a:t>
                      </a: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pt-BR" sz="2800"/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2800" dirty="0">
                        <a:solidFill>
                          <a:srgbClr val="0000CC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315728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pt-BR" sz="2800" dirty="0">
                        <a:solidFill>
                          <a:srgbClr val="000099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2800" dirty="0">
                          <a:solidFill>
                            <a:srgbClr val="000099"/>
                          </a:solidFill>
                        </a:rPr>
                        <a:t>Instituição:</a:t>
                      </a: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pt-BR" sz="28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2800" dirty="0">
                        <a:solidFill>
                          <a:srgbClr val="0000CC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566760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pt-BR" sz="2800" dirty="0">
                        <a:solidFill>
                          <a:srgbClr val="000099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2800" dirty="0">
                          <a:solidFill>
                            <a:srgbClr val="000099"/>
                          </a:solidFill>
                        </a:rPr>
                        <a:t>Semestre/Ano de Defesa: </a:t>
                      </a: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pt-BR" sz="28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2800" dirty="0">
                        <a:solidFill>
                          <a:srgbClr val="0000CC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94437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pt-BR" sz="2800" dirty="0">
                        <a:solidFill>
                          <a:srgbClr val="000099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2800" dirty="0">
                        <a:solidFill>
                          <a:srgbClr val="000099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dirty="0">
                        <a:solidFill>
                          <a:srgbClr val="000099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pt-BR" sz="2800" dirty="0">
                        <a:solidFill>
                          <a:srgbClr val="002060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88303"/>
                  </a:ext>
                </a:extLst>
              </a:tr>
            </a:tbl>
          </a:graphicData>
        </a:graphic>
      </p:graphicFrame>
      <p:sp>
        <p:nvSpPr>
          <p:cNvPr id="10" name="CaixaDeTexto 9">
            <a:extLst>
              <a:ext uri="{FF2B5EF4-FFF2-40B4-BE49-F238E27FC236}">
                <a16:creationId xmlns:a16="http://schemas.microsoft.com/office/drawing/2014/main" id="{627989F0-1DE9-451C-80A0-A9F462D0825D}"/>
              </a:ext>
            </a:extLst>
          </p:cNvPr>
          <p:cNvSpPr txBox="1"/>
          <p:nvPr/>
        </p:nvSpPr>
        <p:spPr>
          <a:xfrm>
            <a:off x="1455616" y="28321000"/>
            <a:ext cx="167132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>
                <a:solidFill>
                  <a:srgbClr val="FF0000"/>
                </a:solidFill>
              </a:rPr>
              <a:t>Indicação geral para autores(as):</a:t>
            </a:r>
          </a:p>
          <a:p>
            <a:endParaRPr lang="pt-BR" sz="4400" dirty="0">
              <a:solidFill>
                <a:srgbClr val="FF000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4400" dirty="0">
                <a:solidFill>
                  <a:srgbClr val="FF0000"/>
                </a:solidFill>
              </a:rPr>
              <a:t>Tamanho padrão da prancha A0;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4400" dirty="0">
                <a:solidFill>
                  <a:srgbClr val="FF0000"/>
                </a:solidFill>
              </a:rPr>
              <a:t>Seguir padrão de rodapé indicado abaixo, não alterar formatação,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4400" dirty="0">
                <a:solidFill>
                  <a:srgbClr val="FF0000"/>
                </a:solidFill>
              </a:rPr>
              <a:t>O campo da prancha pode ser preenchido livremente, mas seguindo as diretrizes do edital.</a:t>
            </a:r>
          </a:p>
          <a:p>
            <a:endParaRPr lang="pt-BR" sz="4400" dirty="0">
              <a:solidFill>
                <a:srgbClr val="FF0000"/>
              </a:solidFill>
            </a:endParaRPr>
          </a:p>
          <a:p>
            <a:r>
              <a:rPr lang="pt-BR" sz="5400" b="1" dirty="0">
                <a:solidFill>
                  <a:srgbClr val="FF0000"/>
                </a:solidFill>
              </a:rPr>
              <a:t>[apagar informações em vermelho]</a:t>
            </a:r>
          </a:p>
          <a:p>
            <a:endParaRPr lang="pt-BR" dirty="0"/>
          </a:p>
        </p:txBody>
      </p:sp>
      <p:pic>
        <p:nvPicPr>
          <p:cNvPr id="25" name="Imagem 24">
            <a:extLst>
              <a:ext uri="{FF2B5EF4-FFF2-40B4-BE49-F238E27FC236}">
                <a16:creationId xmlns:a16="http://schemas.microsoft.com/office/drawing/2014/main" id="{3CF737BE-1CF7-46AB-A23C-C92D9BCE28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6072" y="37046137"/>
            <a:ext cx="5616474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1310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79</Words>
  <Application>Microsoft Office PowerPoint</Application>
  <PresentationFormat>Personalizar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Paul Santos</dc:creator>
  <cp:lastModifiedBy>Paul Santos</cp:lastModifiedBy>
  <cp:revision>3</cp:revision>
  <dcterms:created xsi:type="dcterms:W3CDTF">2022-05-11T11:43:00Z</dcterms:created>
  <dcterms:modified xsi:type="dcterms:W3CDTF">2022-05-11T12:53:06Z</dcterms:modified>
</cp:coreProperties>
</file>