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26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60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22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54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75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84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37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98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41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026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88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FD41B-FB88-4019-BA45-007E1A1F2906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A101-0840-4E7C-BD20-1D7D52424B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50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2796"/>
            <a:ext cx="6815204" cy="681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8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518" y="30270"/>
            <a:ext cx="6839211" cy="683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0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218"/>
            <a:ext cx="6852782" cy="685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69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414" y="17744"/>
            <a:ext cx="6851737" cy="685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3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Flavia Cavalcanti Macambyra</dc:creator>
  <cp:lastModifiedBy>Flavia Cavalcanti Macambyra</cp:lastModifiedBy>
  <cp:revision>1</cp:revision>
  <dcterms:created xsi:type="dcterms:W3CDTF">2025-02-18T12:57:54Z</dcterms:created>
  <dcterms:modified xsi:type="dcterms:W3CDTF">2025-02-18T12:58:12Z</dcterms:modified>
</cp:coreProperties>
</file>